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5330952"/>
            <a:ext cx="13048488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5614416"/>
            <a:ext cx="457200" cy="6400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62456" y="5614416"/>
            <a:ext cx="3328416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12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ABHISEK KUMAR</a:t>
            </a:r>
            <a:endParaRPr lang="en-US" sz="2230" dirty="0"/>
          </a:p>
        </p:txBody>
      </p:sp>
      <p:sp>
        <p:nvSpPr>
          <p:cNvPr id="7" name="Text 1"/>
          <p:cNvSpPr/>
          <p:nvPr/>
        </p:nvSpPr>
        <p:spPr>
          <a:xfrm>
            <a:off x="1362456" y="6007608"/>
            <a:ext cx="33284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70"/>
              </a:lnSpc>
              <a:buNone/>
            </a:pPr>
            <a:r>
              <a:rPr lang="en-US" sz="13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Created with Pi</a:t>
            </a:r>
            <a:endParaRPr lang="en-US" sz="1330" dirty="0"/>
          </a:p>
        </p:txBody>
      </p:sp>
      <p:sp>
        <p:nvSpPr>
          <p:cNvPr id="8" name="Text 2"/>
          <p:cNvSpPr/>
          <p:nvPr/>
        </p:nvSpPr>
        <p:spPr>
          <a:xfrm>
            <a:off x="795528" y="409651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Higher-Order Functions</a:t>
            </a:r>
            <a:endParaRPr lang="en-US" sz="61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2103120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every()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3063240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795528" y="4032504"/>
            <a:ext cx="80741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Returns true if all elements pass the test.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459943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</a:t>
            </a:r>
            <a:endParaRPr lang="en-US" sz="4460" dirty="0"/>
          </a:p>
        </p:txBody>
      </p:sp>
      <p:sp>
        <p:nvSpPr>
          <p:cNvPr id="8" name="Text 4"/>
          <p:cNvSpPr/>
          <p:nvPr/>
        </p:nvSpPr>
        <p:spPr>
          <a:xfrm>
            <a:off x="795528" y="5568696"/>
            <a:ext cx="80741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nums = [2, 4, 6]; console.log(nums.every(n =&gt; n % 2 === 0)); // true </a:t>
            </a:r>
            <a:endParaRPr lang="en-US" sz="17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2103120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flat()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3063240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795528" y="4032504"/>
            <a:ext cx="80741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Flattens a nested array.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459943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</a:t>
            </a:r>
            <a:endParaRPr lang="en-US" sz="4460" dirty="0"/>
          </a:p>
        </p:txBody>
      </p:sp>
      <p:sp>
        <p:nvSpPr>
          <p:cNvPr id="8" name="Text 4"/>
          <p:cNvSpPr/>
          <p:nvPr/>
        </p:nvSpPr>
        <p:spPr>
          <a:xfrm>
            <a:off x="795528" y="5568696"/>
            <a:ext cx="80741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arr = [1, [2, 3], [4, [5]]]; console.log(arr.flat(2)); // [1, 2, 3, 4, 5] </a:t>
            </a:r>
            <a:endParaRPr lang="en-US" sz="17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325880"/>
            <a:ext cx="8074152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🧭 Final Task (Practice Project)</a:t>
            </a:r>
            <a:endParaRPr lang="en-US" sz="4240" dirty="0"/>
          </a:p>
        </p:txBody>
      </p:sp>
      <p:sp>
        <p:nvSpPr>
          <p:cNvPr id="5" name="Text 1"/>
          <p:cNvSpPr/>
          <p:nvPr/>
        </p:nvSpPr>
        <p:spPr>
          <a:xfrm>
            <a:off x="795528" y="2240280"/>
            <a:ext cx="8074152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Task</a:t>
            </a:r>
            <a:endParaRPr lang="en-US" sz="4240" dirty="0"/>
          </a:p>
        </p:txBody>
      </p:sp>
      <p:sp>
        <p:nvSpPr>
          <p:cNvPr id="6" name="Text 2"/>
          <p:cNvSpPr/>
          <p:nvPr/>
        </p:nvSpPr>
        <p:spPr>
          <a:xfrm>
            <a:off x="795528" y="3154680"/>
            <a:ext cx="80741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 a small student score array and use different methods.</a:t>
            </a:r>
            <a:endParaRPr lang="en-US" sz="1690" dirty="0"/>
          </a:p>
        </p:txBody>
      </p:sp>
      <p:sp>
        <p:nvSpPr>
          <p:cNvPr id="7" name="Text 3"/>
          <p:cNvSpPr/>
          <p:nvPr/>
        </p:nvSpPr>
        <p:spPr>
          <a:xfrm>
            <a:off x="795528" y="3703320"/>
            <a:ext cx="8074152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students = [     {name: "Amit", score: 45},     {name: "Ravi", score: 80},     {name: "Priya", score: 72},     {name: "Anu", score: 90} ];  // 1. Find students with score &gt; 70 // 2. Find average score // 3. Create a new array of names only </a:t>
            </a:r>
            <a:endParaRPr lang="en-US" sz="1690" dirty="0"/>
          </a:p>
        </p:txBody>
      </p:sp>
      <p:sp>
        <p:nvSpPr>
          <p:cNvPr id="8" name="Text 4"/>
          <p:cNvSpPr/>
          <p:nvPr/>
        </p:nvSpPr>
        <p:spPr>
          <a:xfrm>
            <a:off x="795528" y="4846320"/>
            <a:ext cx="8074152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✅ Solution</a:t>
            </a:r>
            <a:endParaRPr lang="en-US" sz="4240" dirty="0"/>
          </a:p>
        </p:txBody>
      </p:sp>
      <p:sp>
        <p:nvSpPr>
          <p:cNvPr id="9" name="Text 5"/>
          <p:cNvSpPr/>
          <p:nvPr/>
        </p:nvSpPr>
        <p:spPr>
          <a:xfrm>
            <a:off x="795528" y="5769864"/>
            <a:ext cx="8074152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high = students.filter(s =&gt; s.score &gt; 70); console.log(high);  let avg = students.reduce((acc, curr) =&gt; acc + curr.score, 0) / students.length; console.log(avg);  let names = students.map(s =&gt; s.name); console.log(names);</a:t>
            </a:r>
            <a:endParaRPr lang="en-US" sz="169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892808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160" dirty="0"/>
          </a:p>
        </p:txBody>
      </p:sp>
      <p:sp>
        <p:nvSpPr>
          <p:cNvPr id="5" name="Text 1"/>
          <p:cNvSpPr/>
          <p:nvPr/>
        </p:nvSpPr>
        <p:spPr>
          <a:xfrm>
            <a:off x="1024128" y="3346704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forEach()</a:t>
            </a:r>
            <a:endParaRPr lang="en-US" sz="2230" dirty="0"/>
          </a:p>
        </p:txBody>
      </p:sp>
      <p:sp>
        <p:nvSpPr>
          <p:cNvPr id="6" name="Text 2"/>
          <p:cNvSpPr/>
          <p:nvPr/>
        </p:nvSpPr>
        <p:spPr>
          <a:xfrm>
            <a:off x="1024128" y="4379976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find()</a:t>
            </a:r>
            <a:endParaRPr lang="en-US" sz="2230" dirty="0"/>
          </a:p>
        </p:txBody>
      </p:sp>
      <p:sp>
        <p:nvSpPr>
          <p:cNvPr id="7" name="Text 3"/>
          <p:cNvSpPr/>
          <p:nvPr/>
        </p:nvSpPr>
        <p:spPr>
          <a:xfrm>
            <a:off x="4343400" y="3346704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map()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1024128" y="5413248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flat()</a:t>
            </a:r>
            <a:endParaRPr lang="en-US" sz="2230" dirty="0"/>
          </a:p>
        </p:txBody>
      </p:sp>
      <p:sp>
        <p:nvSpPr>
          <p:cNvPr id="9" name="Text 5"/>
          <p:cNvSpPr/>
          <p:nvPr/>
        </p:nvSpPr>
        <p:spPr>
          <a:xfrm>
            <a:off x="4343400" y="4379976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findIndex()</a:t>
            </a:r>
            <a:endParaRPr lang="en-US" sz="2230" dirty="0"/>
          </a:p>
        </p:txBody>
      </p:sp>
      <p:sp>
        <p:nvSpPr>
          <p:cNvPr id="10" name="Text 6"/>
          <p:cNvSpPr/>
          <p:nvPr/>
        </p:nvSpPr>
        <p:spPr>
          <a:xfrm>
            <a:off x="4343400" y="5413248"/>
            <a:ext cx="26426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🧭 Final Task (Practice Project)</a:t>
            </a:r>
            <a:endParaRPr lang="en-US" sz="2230" dirty="0"/>
          </a:p>
        </p:txBody>
      </p:sp>
      <p:sp>
        <p:nvSpPr>
          <p:cNvPr id="11" name="Text 7"/>
          <p:cNvSpPr/>
          <p:nvPr/>
        </p:nvSpPr>
        <p:spPr>
          <a:xfrm>
            <a:off x="7662672" y="3346704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filter()</a:t>
            </a:r>
            <a:endParaRPr lang="en-US" sz="2230" dirty="0"/>
          </a:p>
        </p:txBody>
      </p:sp>
      <p:sp>
        <p:nvSpPr>
          <p:cNvPr id="12" name="Text 8"/>
          <p:cNvSpPr/>
          <p:nvPr/>
        </p:nvSpPr>
        <p:spPr>
          <a:xfrm>
            <a:off x="7662672" y="4379976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some()</a:t>
            </a:r>
            <a:endParaRPr lang="en-US" sz="2230" dirty="0"/>
          </a:p>
        </p:txBody>
      </p:sp>
      <p:sp>
        <p:nvSpPr>
          <p:cNvPr id="13" name="Text 9"/>
          <p:cNvSpPr/>
          <p:nvPr/>
        </p:nvSpPr>
        <p:spPr>
          <a:xfrm>
            <a:off x="10972800" y="3346704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reduce()</a:t>
            </a:r>
            <a:endParaRPr lang="en-US" sz="2230" dirty="0"/>
          </a:p>
        </p:txBody>
      </p:sp>
      <p:sp>
        <p:nvSpPr>
          <p:cNvPr id="14" name="Text 10"/>
          <p:cNvSpPr/>
          <p:nvPr/>
        </p:nvSpPr>
        <p:spPr>
          <a:xfrm>
            <a:off x="10972800" y="4379976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every()</a:t>
            </a:r>
            <a:endParaRPr lang="en-US" sz="22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9864" y="923544"/>
            <a:ext cx="807415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020"/>
              </a:lnSpc>
              <a:buNone/>
            </a:pPr>
            <a:r>
              <a:rPr lang="en-US" sz="401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forEach()</a:t>
            </a:r>
            <a:endParaRPr lang="en-US" sz="4010" dirty="0"/>
          </a:p>
        </p:txBody>
      </p:sp>
      <p:sp>
        <p:nvSpPr>
          <p:cNvPr id="5" name="Text 1"/>
          <p:cNvSpPr/>
          <p:nvPr/>
        </p:nvSpPr>
        <p:spPr>
          <a:xfrm>
            <a:off x="5769864" y="1792224"/>
            <a:ext cx="807415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020"/>
              </a:lnSpc>
              <a:buNone/>
            </a:pPr>
            <a:r>
              <a:rPr lang="en-US" sz="401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</a:t>
            </a:r>
            <a:endParaRPr lang="en-US" sz="4010" dirty="0"/>
          </a:p>
        </p:txBody>
      </p:sp>
      <p:sp>
        <p:nvSpPr>
          <p:cNvPr id="6" name="Text 2"/>
          <p:cNvSpPr/>
          <p:nvPr/>
        </p:nvSpPr>
        <p:spPr>
          <a:xfrm>
            <a:off x="5769864" y="2660904"/>
            <a:ext cx="80741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Executes a function for each item in the array (no return value).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769864" y="3172968"/>
            <a:ext cx="807415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020"/>
              </a:lnSpc>
              <a:buNone/>
            </a:pPr>
            <a:r>
              <a:rPr lang="en-US" sz="401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</a:t>
            </a:r>
            <a:endParaRPr lang="en-US" sz="4010" dirty="0"/>
          </a:p>
        </p:txBody>
      </p:sp>
      <p:sp>
        <p:nvSpPr>
          <p:cNvPr id="8" name="Text 4"/>
          <p:cNvSpPr/>
          <p:nvPr/>
        </p:nvSpPr>
        <p:spPr>
          <a:xfrm>
            <a:off x="5769864" y="4041648"/>
            <a:ext cx="80741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numbers = [1, 2, 3]; numbers.forEach(num =&gt; console.log(num * 2));  // 2, 4, 6 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769864" y="4553712"/>
            <a:ext cx="807415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020"/>
              </a:lnSpc>
              <a:buNone/>
            </a:pPr>
            <a:r>
              <a:rPr lang="en-US" sz="401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Task</a:t>
            </a:r>
            <a:endParaRPr lang="en-US" sz="4010" dirty="0"/>
          </a:p>
        </p:txBody>
      </p:sp>
      <p:sp>
        <p:nvSpPr>
          <p:cNvPr id="10" name="Text 6"/>
          <p:cNvSpPr/>
          <p:nvPr/>
        </p:nvSpPr>
        <p:spPr>
          <a:xfrm>
            <a:off x="5769864" y="5422392"/>
            <a:ext cx="80741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Print each element of [10, 20, 30] with “₹” symbol.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769864" y="5934456"/>
            <a:ext cx="807415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020"/>
              </a:lnSpc>
              <a:buNone/>
            </a:pPr>
            <a:r>
              <a:rPr lang="en-US" sz="401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✅ Solution</a:t>
            </a:r>
            <a:endParaRPr lang="en-US" sz="4010" dirty="0"/>
          </a:p>
        </p:txBody>
      </p:sp>
      <p:sp>
        <p:nvSpPr>
          <p:cNvPr id="12" name="Text 8"/>
          <p:cNvSpPr/>
          <p:nvPr/>
        </p:nvSpPr>
        <p:spPr>
          <a:xfrm>
            <a:off x="5769864" y="6803136"/>
            <a:ext cx="80741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price = [10, 20, 30]; price.forEach(p =&gt; console.log(p + "₹")); 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154680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340"/>
              </a:lnSpc>
              <a:buNone/>
            </a:pPr>
            <a:r>
              <a:rPr lang="en-US" sz="267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map()</a:t>
            </a:r>
            <a:endParaRPr lang="en-US" sz="2670" dirty="0"/>
          </a:p>
        </p:txBody>
      </p:sp>
      <p:sp>
        <p:nvSpPr>
          <p:cNvPr id="5" name="Text 1"/>
          <p:cNvSpPr/>
          <p:nvPr/>
        </p:nvSpPr>
        <p:spPr>
          <a:xfrm>
            <a:off x="795528" y="3730752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340"/>
              </a:lnSpc>
              <a:buNone/>
            </a:pPr>
            <a:r>
              <a:rPr lang="en-US" sz="267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</a:t>
            </a:r>
            <a:endParaRPr lang="en-US" sz="2670" dirty="0"/>
          </a:p>
        </p:txBody>
      </p:sp>
      <p:sp>
        <p:nvSpPr>
          <p:cNvPr id="6" name="Text 2"/>
          <p:cNvSpPr/>
          <p:nvPr/>
        </p:nvSpPr>
        <p:spPr>
          <a:xfrm>
            <a:off x="795528" y="430682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7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Creates a new array by applying a function to each element.</a:t>
            </a:r>
            <a:endParaRPr lang="en-US" sz="1070" dirty="0"/>
          </a:p>
        </p:txBody>
      </p:sp>
      <p:sp>
        <p:nvSpPr>
          <p:cNvPr id="7" name="Text 3"/>
          <p:cNvSpPr/>
          <p:nvPr/>
        </p:nvSpPr>
        <p:spPr>
          <a:xfrm>
            <a:off x="795528" y="4654296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340"/>
              </a:lnSpc>
              <a:buNone/>
            </a:pPr>
            <a:r>
              <a:rPr lang="en-US" sz="267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</a:t>
            </a:r>
            <a:endParaRPr lang="en-US" sz="2670" dirty="0"/>
          </a:p>
        </p:txBody>
      </p:sp>
      <p:sp>
        <p:nvSpPr>
          <p:cNvPr id="8" name="Text 4"/>
          <p:cNvSpPr/>
          <p:nvPr/>
        </p:nvSpPr>
        <p:spPr>
          <a:xfrm>
            <a:off x="795528" y="5230368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7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numbers = [1, 2, 3]; let square = numbers.map(n =&gt; n * n); console.log(square); // [1, 4, 9] </a:t>
            </a:r>
            <a:endParaRPr lang="en-US" sz="1070" dirty="0"/>
          </a:p>
        </p:txBody>
      </p:sp>
      <p:sp>
        <p:nvSpPr>
          <p:cNvPr id="9" name="Text 5"/>
          <p:cNvSpPr/>
          <p:nvPr/>
        </p:nvSpPr>
        <p:spPr>
          <a:xfrm>
            <a:off x="795528" y="5568696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340"/>
              </a:lnSpc>
              <a:buNone/>
            </a:pPr>
            <a:r>
              <a:rPr lang="en-US" sz="267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Task</a:t>
            </a:r>
            <a:endParaRPr lang="en-US" sz="2670" dirty="0"/>
          </a:p>
        </p:txBody>
      </p:sp>
      <p:sp>
        <p:nvSpPr>
          <p:cNvPr id="10" name="Text 6"/>
          <p:cNvSpPr/>
          <p:nvPr/>
        </p:nvSpPr>
        <p:spPr>
          <a:xfrm>
            <a:off x="795528" y="6153912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7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Add 5 to each number in [10, 20, 30].</a:t>
            </a:r>
            <a:endParaRPr lang="en-US" sz="1070" dirty="0"/>
          </a:p>
        </p:txBody>
      </p:sp>
      <p:sp>
        <p:nvSpPr>
          <p:cNvPr id="11" name="Text 7"/>
          <p:cNvSpPr/>
          <p:nvPr/>
        </p:nvSpPr>
        <p:spPr>
          <a:xfrm>
            <a:off x="795528" y="6492240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340"/>
              </a:lnSpc>
              <a:buNone/>
            </a:pPr>
            <a:r>
              <a:rPr lang="en-US" sz="267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✅ Solution</a:t>
            </a:r>
            <a:endParaRPr lang="en-US" sz="2670" dirty="0"/>
          </a:p>
        </p:txBody>
      </p:sp>
      <p:sp>
        <p:nvSpPr>
          <p:cNvPr id="12" name="Text 8"/>
          <p:cNvSpPr/>
          <p:nvPr/>
        </p:nvSpPr>
        <p:spPr>
          <a:xfrm>
            <a:off x="795528" y="7068312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7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arr = [10, 20, 30]; let newArr = arr.map(num =&gt; num + 5); console.log(newArr); // [15, 25, 35] </a:t>
            </a:r>
            <a:endParaRPr lang="en-US" sz="107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94767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filter()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290779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795528" y="3867912"/>
            <a:ext cx="80741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Returns a new array with elements that satisfy a condition.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4443984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</a:t>
            </a:r>
            <a:endParaRPr lang="en-US" sz="4460" dirty="0"/>
          </a:p>
        </p:txBody>
      </p:sp>
      <p:sp>
        <p:nvSpPr>
          <p:cNvPr id="8" name="Text 4"/>
          <p:cNvSpPr/>
          <p:nvPr/>
        </p:nvSpPr>
        <p:spPr>
          <a:xfrm>
            <a:off x="795528" y="5404104"/>
            <a:ext cx="807415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nums = [10, 15, 20, 25]; let greater = nums.filter(n =&gt; n &gt; 15); console.log(greater); // [20, 25] 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94767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reduce()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290779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795528" y="3867912"/>
            <a:ext cx="80741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Reduces the array to a single value (e.g., sum).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4443984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</a:t>
            </a:r>
            <a:endParaRPr lang="en-US" sz="4460" dirty="0"/>
          </a:p>
        </p:txBody>
      </p:sp>
      <p:sp>
        <p:nvSpPr>
          <p:cNvPr id="8" name="Text 4"/>
          <p:cNvSpPr/>
          <p:nvPr/>
        </p:nvSpPr>
        <p:spPr>
          <a:xfrm>
            <a:off x="795528" y="5404104"/>
            <a:ext cx="807415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nums = [1, 2, 3, 4]; let sum = nums.reduce((acc, curr) =&gt; acc + curr, 0); console.log(sum); // 10 </a:t>
            </a:r>
            <a:endParaRPr lang="en-US" sz="1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364992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find()</a:t>
            </a:r>
            <a:endParaRPr lang="en-US" sz="4240" dirty="0"/>
          </a:p>
        </p:txBody>
      </p:sp>
      <p:sp>
        <p:nvSpPr>
          <p:cNvPr id="5" name="Text 1"/>
          <p:cNvSpPr/>
          <p:nvPr/>
        </p:nvSpPr>
        <p:spPr>
          <a:xfrm>
            <a:off x="795528" y="4279392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</a:t>
            </a:r>
            <a:endParaRPr lang="en-US" sz="4240" dirty="0"/>
          </a:p>
        </p:txBody>
      </p:sp>
      <p:sp>
        <p:nvSpPr>
          <p:cNvPr id="6" name="Text 2"/>
          <p:cNvSpPr/>
          <p:nvPr/>
        </p:nvSpPr>
        <p:spPr>
          <a:xfrm>
            <a:off x="795528" y="5193792"/>
            <a:ext cx="13048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Returns the first element that satisfies the condition.</a:t>
            </a:r>
            <a:endParaRPr lang="en-US" sz="1690" dirty="0"/>
          </a:p>
        </p:txBody>
      </p:sp>
      <p:sp>
        <p:nvSpPr>
          <p:cNvPr id="7" name="Text 3"/>
          <p:cNvSpPr/>
          <p:nvPr/>
        </p:nvSpPr>
        <p:spPr>
          <a:xfrm>
            <a:off x="795528" y="5742432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</a:t>
            </a:r>
            <a:endParaRPr lang="en-US" sz="4240" dirty="0"/>
          </a:p>
        </p:txBody>
      </p:sp>
      <p:sp>
        <p:nvSpPr>
          <p:cNvPr id="8" name="Text 4"/>
          <p:cNvSpPr/>
          <p:nvPr/>
        </p:nvSpPr>
        <p:spPr>
          <a:xfrm>
            <a:off x="795528" y="6656832"/>
            <a:ext cx="13048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nums = [5, 10, 15, 20]; let found = nums.find(n =&gt; n &gt; 10); console.log(found); // 15 </a:t>
            </a:r>
            <a:endParaRPr lang="en-US" sz="169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194767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findIndex()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647688" y="290779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6647688" y="3867912"/>
            <a:ext cx="71963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Returns the index of the first element that satisfies the condition.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6647688" y="444398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</a:t>
            </a:r>
            <a:endParaRPr lang="en-US" sz="4460" dirty="0"/>
          </a:p>
        </p:txBody>
      </p:sp>
      <p:sp>
        <p:nvSpPr>
          <p:cNvPr id="8" name="Text 4"/>
          <p:cNvSpPr/>
          <p:nvPr/>
        </p:nvSpPr>
        <p:spPr>
          <a:xfrm>
            <a:off x="6647688" y="5404104"/>
            <a:ext cx="719632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nums = [5, 10, 15]; let index = nums.findIndex(n =&gt; n === 10); console.log(index); // 1 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2103120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some()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3063240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795528" y="4032504"/>
            <a:ext cx="80741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Returns true if any element passes the test.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459943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</a:t>
            </a:r>
            <a:endParaRPr lang="en-US" sz="4460" dirty="0"/>
          </a:p>
        </p:txBody>
      </p:sp>
      <p:sp>
        <p:nvSpPr>
          <p:cNvPr id="8" name="Text 4"/>
          <p:cNvSpPr/>
          <p:nvPr/>
        </p:nvSpPr>
        <p:spPr>
          <a:xfrm>
            <a:off x="795528" y="5568696"/>
            <a:ext cx="80741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nums = [2, 4, 6]; console.log(nums.some(n =&gt; n &gt; 5)); // true </a:t>
            </a:r>
            <a:endParaRPr lang="en-US" sz="17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2025-10-14T12:47:41Z</dcterms:created>
  <dcterms:modified xsi:type="dcterms:W3CDTF">2025-10-14T12:47:41Z</dcterms:modified>
</cp:coreProperties>
</file>